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AA757-FE30-7D4D-A831-C66DAB4F5C2E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5960D-EC81-C142-8148-98D96FF8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S28. Flax</a:t>
            </a:r>
            <a:r>
              <a:rPr lang="en-US" baseline="0" dirty="0" smtClean="0"/>
              <a:t> (</a:t>
            </a:r>
            <a:r>
              <a:rPr lang="en-US" i="1" dirty="0" err="1" smtClean="0"/>
              <a:t>Linum</a:t>
            </a:r>
            <a:r>
              <a:rPr lang="en-US" i="1" dirty="0" smtClean="0"/>
              <a:t> </a:t>
            </a:r>
            <a:r>
              <a:rPr lang="en-US" i="1" dirty="0" err="1" smtClean="0"/>
              <a:t>usitatissimum</a:t>
            </a:r>
            <a:r>
              <a:rPr lang="en-US" i="1" dirty="0" smtClean="0"/>
              <a:t> </a:t>
            </a:r>
            <a:r>
              <a:rPr lang="en-US" i="0" dirty="0" smtClean="0"/>
              <a:t>L.) </a:t>
            </a:r>
            <a:r>
              <a:rPr lang="en-US" dirty="0" smtClean="0"/>
              <a:t>seed (</a:t>
            </a:r>
            <a:r>
              <a:rPr lang="en-US" i="0" dirty="0" smtClean="0"/>
              <a:t>golden)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S29. Flax</a:t>
            </a:r>
            <a:r>
              <a:rPr lang="en-US" baseline="0" dirty="0" smtClean="0"/>
              <a:t> (</a:t>
            </a:r>
            <a:r>
              <a:rPr lang="en-US" i="1" dirty="0" err="1" smtClean="0"/>
              <a:t>Linum</a:t>
            </a:r>
            <a:r>
              <a:rPr lang="en-US" i="1" dirty="0" smtClean="0"/>
              <a:t> </a:t>
            </a:r>
            <a:r>
              <a:rPr lang="en-US" i="1" dirty="0" err="1" smtClean="0"/>
              <a:t>usitatissimum</a:t>
            </a:r>
            <a:r>
              <a:rPr lang="en-US" i="1" dirty="0" smtClean="0"/>
              <a:t> </a:t>
            </a:r>
            <a:r>
              <a:rPr lang="en-US" i="0" dirty="0" smtClean="0"/>
              <a:t>L.) </a:t>
            </a:r>
            <a:r>
              <a:rPr lang="en-US" dirty="0" smtClean="0"/>
              <a:t>seed (</a:t>
            </a:r>
            <a:r>
              <a:rPr lang="en-US" i="0" dirty="0" smtClean="0"/>
              <a:t>golden)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S30. Flax</a:t>
            </a:r>
            <a:r>
              <a:rPr lang="en-US" baseline="0" dirty="0" smtClean="0"/>
              <a:t> (</a:t>
            </a:r>
            <a:r>
              <a:rPr lang="en-US" i="1" dirty="0" err="1" smtClean="0"/>
              <a:t>Linum</a:t>
            </a:r>
            <a:r>
              <a:rPr lang="en-US" i="1" dirty="0" smtClean="0"/>
              <a:t> </a:t>
            </a:r>
            <a:r>
              <a:rPr lang="en-US" i="1" dirty="0" err="1" smtClean="0"/>
              <a:t>usitatissimum</a:t>
            </a:r>
            <a:r>
              <a:rPr lang="en-US" i="1" dirty="0" smtClean="0"/>
              <a:t> </a:t>
            </a:r>
            <a:r>
              <a:rPr lang="en-US" i="0" dirty="0" smtClean="0"/>
              <a:t>L.) </a:t>
            </a:r>
            <a:r>
              <a:rPr lang="en-US" dirty="0" smtClean="0"/>
              <a:t>seed (</a:t>
            </a:r>
            <a:r>
              <a:rPr lang="en-US" i="0" dirty="0" smtClean="0"/>
              <a:t>golden)</a:t>
            </a:r>
            <a:r>
              <a:rPr lang="en-US" dirty="0" smtClean="0"/>
              <a:t> SEM. SEM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0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3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1BE8-D889-A54D-BDAF-1105506872B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1FF4-5569-1D40-B70E-D0E4DF41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5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Flax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x seed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25491" r="16831" b="36165"/>
          <a:stretch/>
        </p:blipFill>
        <p:spPr>
          <a:xfrm flipH="1">
            <a:off x="1957293" y="1942354"/>
            <a:ext cx="5348941" cy="2629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765" y="5498353"/>
            <a:ext cx="214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Flax seed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2062" y="578061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9557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x 16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765" y="5498353"/>
            <a:ext cx="214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Flax seed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5647" y="224118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16X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7059" cy="25101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x see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765" y="130486"/>
            <a:ext cx="214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Flax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6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Macintosh PowerPoint</Application>
  <PresentationFormat>On-screen Show (4:3)</PresentationFormat>
  <Paragraphs>19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2016-02-06T22:36:43Z</dcterms:created>
  <dcterms:modified xsi:type="dcterms:W3CDTF">2016-02-06T22:37:30Z</dcterms:modified>
</cp:coreProperties>
</file>